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309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99"/>
    <a:srgbClr val="CC00CC"/>
    <a:srgbClr val="FFFFCC"/>
    <a:srgbClr val="FF6600"/>
    <a:srgbClr val="993300"/>
    <a:srgbClr val="FCFFEB"/>
    <a:srgbClr val="99FFCC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2" autoAdjust="0"/>
    <p:restoredTop sz="89961" autoAdjust="0"/>
  </p:normalViewPr>
  <p:slideViewPr>
    <p:cSldViewPr snapToGrid="0">
      <p:cViewPr varScale="1">
        <p:scale>
          <a:sx n="66" d="100"/>
          <a:sy n="66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75BB22C-2FE6-4031-BD6A-78B3F5E60953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E8B86F5-30E3-4102-84B3-C20A3F708569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CF11CA9-2E78-49FD-A89A-B9DA1F129F45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BD5DD4-24F7-4A21-A38D-45B17C708287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03B6F-57BA-47C8-9BD7-9B03BF0A31A9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1125B-022F-4CA7-97EC-C0DB4EC6F5F2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306A3-AF3E-4E93-B83F-4164DF3DD97B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7B22B-CAF3-42B2-9101-2838D5AECE0B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BE546-209E-44A7-92AB-AAB93E2BA710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E44E3-60DE-4AAC-9330-7EA95B9A761C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F1CDA-A3B1-4120-B4C0-D78E9EDE0F3C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923FC-8976-4B8F-928E-5E50EDB55491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8CA14-3C1E-4184-9B49-3CE03E47D854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99F63-E585-4609-A483-77FE861C7305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A16BF-461C-44DF-8E97-D8DDCE6EB25A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F5A20-086A-41DF-BDFE-E614D80820E7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49597-4B6C-4B04-A18B-871DB075DB96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C5326-DC89-4BED-83B9-E4F0203B7C78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11C1-342C-4B37-97B3-FAB60AEE8E89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9886F-306A-4EFB-A14B-29067BB0F31D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37500-9F62-4ACE-A9A1-6EE7FA05C83F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09C83-D89F-4C32-B62D-0962A2147D02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B83F0-6F9B-4C93-93F3-0A26A1580C37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A89F4E-46B5-440F-9AC3-F06FDE5921C5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E458C-2F08-4EDE-91DC-8EA91C6A0BCD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51D4B-3132-4944-BF9B-19ED245FC306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3F5586-6F0A-4CBF-947B-5540BD7D766E}" type="datetimeFigureOut">
              <a:rPr lang="th-TH"/>
              <a:pPr>
                <a:defRPr/>
              </a:pPr>
              <a:t>27/01/61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fld id="{03EFCA54-B191-4826-8E6F-C2B75231D428}" type="slidenum">
              <a:rPr lang="th-TH" altLang="en-US"/>
              <a:pPr/>
              <a:t>‹#›</a:t>
            </a:fld>
            <a:endParaRPr lang="th-T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govwelfare.cgd.go.th/welfare-web/login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928662" y="3214686"/>
            <a:ext cx="7286676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19900" b="1" kern="10" spc="720" dirty="0" smtClean="0">
                <a:ln w="9525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CC9900"/>
                </a:solidFill>
                <a:latin typeface="Angsana New"/>
                <a:cs typeface="Angsana New"/>
              </a:rPr>
              <a:t>การตรวจสอบข้อมูล </a:t>
            </a:r>
            <a:r>
              <a:rPr lang="th-TH" sz="19900" b="1" kern="10" spc="720" dirty="0" err="1" smtClean="0">
                <a:ln w="9525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CC9900"/>
                </a:solidFill>
                <a:latin typeface="Angsana New"/>
                <a:cs typeface="Angsana New"/>
              </a:rPr>
              <a:t>อส</a:t>
            </a:r>
            <a:r>
              <a:rPr lang="th-TH" sz="19900" b="1" kern="10" spc="720" dirty="0" smtClean="0">
                <a:ln w="9525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CC9900"/>
                </a:solidFill>
                <a:latin typeface="Angsana New"/>
                <a:cs typeface="Angsana New"/>
              </a:rPr>
              <a:t>ม.</a:t>
            </a:r>
          </a:p>
        </p:txBody>
      </p:sp>
      <p:pic>
        <p:nvPicPr>
          <p:cNvPr id="2055" name="Picture 7" descr="ANd9GcTQeQ5E5TlxUhxy3jLwTeZKgEBcZ5X5f1UJJeVwHpRfbqvyhdQgi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13" t="5075" r="4320" b="3812"/>
          <a:stretch>
            <a:fillRect/>
          </a:stretch>
        </p:blipFill>
        <p:spPr bwMode="auto">
          <a:xfrm rot="-122708">
            <a:off x="7738767" y="5446546"/>
            <a:ext cx="1417130" cy="13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ANd9GcRYkTKy3Q2kS0eO7lje_uoaDyXsoV7AQuzmOQvp1zrOcEf2HPj-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t="76889" r="33185" b="-371"/>
          <a:stretch>
            <a:fillRect/>
          </a:stretch>
        </p:blipFill>
        <p:spPr bwMode="auto">
          <a:xfrm>
            <a:off x="3000364" y="5214950"/>
            <a:ext cx="335758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ANd9GcS-I6xtFjLsW9K7wYvPFIAbd0AAJOHc8Sk_AqXqR3ZaIfVziiKij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20" r="30467" b="4637"/>
          <a:stretch>
            <a:fillRect/>
          </a:stretch>
        </p:blipFill>
        <p:spPr bwMode="auto">
          <a:xfrm>
            <a:off x="0" y="1"/>
            <a:ext cx="1997999" cy="207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D:\01-คุ้มคองสุขภาพภาคประชาชน\2-general คช.-\Logo_PHC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1214422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แผนผังลําดับงาน: กระบวนการสำรอง 12"/>
          <p:cNvSpPr/>
          <p:nvPr/>
        </p:nvSpPr>
        <p:spPr>
          <a:xfrm>
            <a:off x="2571736" y="5857892"/>
            <a:ext cx="4071966" cy="646986"/>
          </a:xfrm>
          <a:prstGeom prst="flowChartAlternateProcess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กองสนับสนุนสุขภาพภาคประชาชน</a:t>
            </a:r>
          </a:p>
          <a:p>
            <a:pPr algn="ctr"/>
            <a:r>
              <a:rPr lang="th-TH" sz="16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กรมสนับสนุนบริการสุขภาพ</a:t>
            </a:r>
            <a:endParaRPr lang="th-TH" sz="12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" name="Picture 2" descr="D:\01-คุ้มคองสุขภาพภาคประชาชน\02-general คช.-\Logo hss\logo MOPH(กรมสนับสนุน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2418" y="1214422"/>
            <a:ext cx="1295400" cy="1447374"/>
          </a:xfrm>
          <a:prstGeom prst="rect">
            <a:avLst/>
          </a:prstGeom>
          <a:noFill/>
        </p:spPr>
      </p:pic>
      <p:pic>
        <p:nvPicPr>
          <p:cNvPr id="9221" name="Picture 5" descr="C:\Users\NB-HSS-09\Desktop\ดาวน์โหลด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1285860"/>
            <a:ext cx="1177096" cy="1357322"/>
          </a:xfrm>
          <a:prstGeom prst="rect">
            <a:avLst/>
          </a:prstGeom>
          <a:noFill/>
        </p:spPr>
      </p:pic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1000100" y="4143380"/>
            <a:ext cx="721523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19900" b="1" kern="10" spc="720" dirty="0" smtClean="0">
                <a:ln w="9525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CC9900"/>
                </a:solidFill>
                <a:latin typeface="Angsana New"/>
                <a:cs typeface="Angsana New"/>
              </a:rPr>
              <a:t>ในเว็บไซด์กรมบัญชีกลาง</a:t>
            </a:r>
          </a:p>
        </p:txBody>
      </p:sp>
    </p:spTree>
    <p:extLst>
      <p:ext uri="{BB962C8B-B14F-4D97-AF65-F5344CB8AC3E}">
        <p14:creationId xmlns:p14="http://schemas.microsoft.com/office/powerpoint/2010/main" val="73968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กลุ่ม คช\01-คช.2561\Epayment\key e-pay\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715436" cy="3714776"/>
          </a:xfrm>
          <a:prstGeom prst="rect">
            <a:avLst/>
          </a:prstGeom>
          <a:noFill/>
        </p:spPr>
      </p:pic>
      <p:sp>
        <p:nvSpPr>
          <p:cNvPr id="3" name="สี่เหลี่ยมมุมมน 2"/>
          <p:cNvSpPr/>
          <p:nvPr/>
        </p:nvSpPr>
        <p:spPr>
          <a:xfrm>
            <a:off x="714348" y="142852"/>
            <a:ext cx="2214578" cy="357190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rgbClr val="FF0000"/>
                </a:solidFill>
                <a:cs typeface="+mj-cs"/>
              </a:rPr>
              <a:t>แสดงผลเป็น </a:t>
            </a:r>
            <a:r>
              <a:rPr lang="en-US" sz="2000" dirty="0" smtClean="0">
                <a:solidFill>
                  <a:srgbClr val="FF0000"/>
                </a:solidFill>
                <a:cs typeface="+mj-cs"/>
              </a:rPr>
              <a:t>Excel.</a:t>
            </a:r>
            <a:endParaRPr lang="th-TH" sz="20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4" name="ลูกศรเชื่อมต่อแบบตรง 3"/>
          <p:cNvCxnSpPr>
            <a:stCxn id="3" idx="3"/>
          </p:cNvCxnSpPr>
          <p:nvPr/>
        </p:nvCxnSpPr>
        <p:spPr>
          <a:xfrm>
            <a:off x="2928926" y="321447"/>
            <a:ext cx="714380" cy="2500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35" name="Picture 3" descr="D:\กลุ่ม คช\01-คช.2561\Epayment\key e-pay\e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572008"/>
            <a:ext cx="8429684" cy="2286016"/>
          </a:xfrm>
          <a:prstGeom prst="rect">
            <a:avLst/>
          </a:prstGeom>
          <a:noFill/>
        </p:spPr>
      </p:pic>
      <p:sp>
        <p:nvSpPr>
          <p:cNvPr id="6" name="ลูกศรลง 5"/>
          <p:cNvSpPr/>
          <p:nvPr/>
        </p:nvSpPr>
        <p:spPr>
          <a:xfrm>
            <a:off x="3929058" y="4286256"/>
            <a:ext cx="42862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D:\กลุ่ม คช\01-คช.2561\Epayment\key e-pay\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984" y="428604"/>
            <a:ext cx="8729734" cy="6143668"/>
          </a:xfrm>
          <a:prstGeom prst="rect">
            <a:avLst/>
          </a:prstGeom>
          <a:noFill/>
        </p:spPr>
      </p:pic>
      <p:sp>
        <p:nvSpPr>
          <p:cNvPr id="8" name="สี่เหลี่ยมมุมมน 7"/>
          <p:cNvSpPr/>
          <p:nvPr/>
        </p:nvSpPr>
        <p:spPr>
          <a:xfrm>
            <a:off x="5572132" y="1500174"/>
            <a:ext cx="3143272" cy="428628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0000"/>
                </a:solidFill>
                <a:cs typeface="+mj-cs"/>
              </a:rPr>
              <a:t>ใส่ </a:t>
            </a:r>
            <a:r>
              <a:rPr lang="en-US" sz="2400" dirty="0" smtClean="0">
                <a:solidFill>
                  <a:srgbClr val="FF0000"/>
                </a:solidFill>
                <a:cs typeface="+mj-cs"/>
              </a:rPr>
              <a:t>Username </a:t>
            </a:r>
            <a:r>
              <a:rPr lang="th-TH" sz="2400" dirty="0" smtClean="0">
                <a:solidFill>
                  <a:srgbClr val="FF0000"/>
                </a:solidFill>
                <a:cs typeface="+mj-cs"/>
              </a:rPr>
              <a:t>/ </a:t>
            </a:r>
            <a:r>
              <a:rPr lang="en-US" sz="2400" dirty="0" smtClean="0">
                <a:solidFill>
                  <a:srgbClr val="FF0000"/>
                </a:solidFill>
                <a:cs typeface="+mj-cs"/>
              </a:rPr>
              <a:t>Password</a:t>
            </a:r>
            <a:endParaRPr lang="th-TH" sz="24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 rot="16200000" flipH="1">
            <a:off x="6036479" y="2107397"/>
            <a:ext cx="785818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สี่เหลี่ยมผืนผ้า 13"/>
          <p:cNvSpPr/>
          <p:nvPr/>
        </p:nvSpPr>
        <p:spPr>
          <a:xfrm>
            <a:off x="2928926" y="214290"/>
            <a:ext cx="5786478" cy="430887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cs typeface="+mj-cs"/>
                <a:hlinkClick r:id="rId3"/>
              </a:rPr>
              <a:t>http://govwelfare.cgd.go.th/welfare-web/login</a:t>
            </a:r>
            <a:endParaRPr lang="th-TH" sz="2200" dirty="0">
              <a:cs typeface="+mj-cs"/>
            </a:endParaRPr>
          </a:p>
        </p:txBody>
      </p:sp>
      <p:sp>
        <p:nvSpPr>
          <p:cNvPr id="15" name="วงรี 14"/>
          <p:cNvSpPr/>
          <p:nvPr/>
        </p:nvSpPr>
        <p:spPr>
          <a:xfrm>
            <a:off x="6286512" y="2643182"/>
            <a:ext cx="2214578" cy="785818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ลูกศรขวา 16"/>
          <p:cNvSpPr/>
          <p:nvPr/>
        </p:nvSpPr>
        <p:spPr>
          <a:xfrm>
            <a:off x="6357950" y="3571876"/>
            <a:ext cx="357190" cy="142876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ลูกศรขวา 17"/>
          <p:cNvSpPr/>
          <p:nvPr/>
        </p:nvSpPr>
        <p:spPr>
          <a:xfrm>
            <a:off x="2479660" y="311128"/>
            <a:ext cx="357190" cy="214314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D:\กลุ่ม คช\01-คช.2561\Epayment\key e-pay\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428604"/>
            <a:ext cx="8996362" cy="6401071"/>
          </a:xfrm>
          <a:prstGeom prst="rect">
            <a:avLst/>
          </a:prstGeom>
          <a:noFill/>
        </p:spPr>
      </p:pic>
      <p:sp>
        <p:nvSpPr>
          <p:cNvPr id="8" name="สี่เหลี่ยมมุมมน 7"/>
          <p:cNvSpPr/>
          <p:nvPr/>
        </p:nvSpPr>
        <p:spPr>
          <a:xfrm>
            <a:off x="3428992" y="285728"/>
            <a:ext cx="1285884" cy="571504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cs typeface="+mj-cs"/>
              </a:rPr>
              <a:t>Manu bar</a:t>
            </a:r>
            <a:endParaRPr lang="th-TH" sz="20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rot="10800000">
            <a:off x="2928926" y="571480"/>
            <a:ext cx="50006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สี่เหลี่ยมมุมมน 15"/>
          <p:cNvSpPr/>
          <p:nvPr/>
        </p:nvSpPr>
        <p:spPr>
          <a:xfrm>
            <a:off x="5072066" y="285728"/>
            <a:ext cx="1643074" cy="571504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rgbClr val="FF0000"/>
                </a:solidFill>
                <a:cs typeface="+mj-cs"/>
              </a:rPr>
              <a:t>แถบแสดงข้อมูล</a:t>
            </a:r>
            <a:endParaRPr lang="th-TH" sz="24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 rot="10800000" flipV="1">
            <a:off x="4500562" y="573068"/>
            <a:ext cx="571504" cy="5699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วงรี 19"/>
          <p:cNvSpPr/>
          <p:nvPr/>
        </p:nvSpPr>
        <p:spPr>
          <a:xfrm>
            <a:off x="1142976" y="214290"/>
            <a:ext cx="1857388" cy="85725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วงรี 20"/>
          <p:cNvSpPr/>
          <p:nvPr/>
        </p:nvSpPr>
        <p:spPr>
          <a:xfrm>
            <a:off x="214282" y="1071546"/>
            <a:ext cx="8501122" cy="4357718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กลุ่ม คช\01-คช.2561\Epayment\key e-pay\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71463"/>
            <a:ext cx="8929750" cy="6315075"/>
          </a:xfrm>
          <a:prstGeom prst="rect">
            <a:avLst/>
          </a:prstGeom>
          <a:noFill/>
        </p:spPr>
      </p:pic>
      <p:sp>
        <p:nvSpPr>
          <p:cNvPr id="3" name="สี่เหลี่ยมมุมมน 2"/>
          <p:cNvSpPr/>
          <p:nvPr/>
        </p:nvSpPr>
        <p:spPr>
          <a:xfrm>
            <a:off x="3643306" y="214290"/>
            <a:ext cx="2143140" cy="500066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cs typeface="+mj-cs"/>
              </a:rPr>
              <a:t>Manu </a:t>
            </a:r>
            <a:r>
              <a:rPr lang="th-TH" sz="2400" dirty="0" smtClean="0">
                <a:solidFill>
                  <a:srgbClr val="FF0000"/>
                </a:solidFill>
                <a:cs typeface="+mj-cs"/>
              </a:rPr>
              <a:t>จัดการข้อมูล</a:t>
            </a:r>
            <a:endParaRPr lang="th-TH" sz="24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rot="10800000" flipV="1">
            <a:off x="2000232" y="500042"/>
            <a:ext cx="1643074" cy="3571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วงรี 7"/>
          <p:cNvSpPr/>
          <p:nvPr/>
        </p:nvSpPr>
        <p:spPr>
          <a:xfrm>
            <a:off x="785786" y="714356"/>
            <a:ext cx="2214578" cy="121444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กลุ่ม คช\01-คช.2561\Epayment\key e-pay\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666" y="428604"/>
            <a:ext cx="8652614" cy="6286544"/>
          </a:xfrm>
          <a:prstGeom prst="rect">
            <a:avLst/>
          </a:prstGeom>
          <a:noFill/>
        </p:spPr>
      </p:pic>
      <p:sp>
        <p:nvSpPr>
          <p:cNvPr id="3" name="สี่เหลี่ยมมุมมน 2"/>
          <p:cNvSpPr/>
          <p:nvPr/>
        </p:nvSpPr>
        <p:spPr>
          <a:xfrm>
            <a:off x="4000496" y="500042"/>
            <a:ext cx="2428892" cy="500066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cs typeface="+mj-cs"/>
              </a:rPr>
              <a:t>Manu </a:t>
            </a:r>
            <a:r>
              <a:rPr lang="th-TH" sz="2400" dirty="0" smtClean="0">
                <a:solidFill>
                  <a:srgbClr val="FF0000"/>
                </a:solidFill>
                <a:cs typeface="+mj-cs"/>
              </a:rPr>
              <a:t>ตรวจสอบข้อมูล</a:t>
            </a:r>
            <a:endParaRPr lang="th-TH" sz="24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rot="10800000" flipV="1">
            <a:off x="2428860" y="785794"/>
            <a:ext cx="1500198" cy="5715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วงรี 6"/>
          <p:cNvSpPr/>
          <p:nvPr/>
        </p:nvSpPr>
        <p:spPr>
          <a:xfrm>
            <a:off x="1571604" y="1071546"/>
            <a:ext cx="2214578" cy="121444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:\กลุ่ม คช\01-คช.2561\Epayment\key e-pay\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8858312" cy="6124575"/>
          </a:xfrm>
          <a:prstGeom prst="rect">
            <a:avLst/>
          </a:prstGeom>
          <a:noFill/>
        </p:spPr>
      </p:pic>
      <p:sp>
        <p:nvSpPr>
          <p:cNvPr id="3" name="สี่เหลี่ยมมุมมน 2"/>
          <p:cNvSpPr/>
          <p:nvPr/>
        </p:nvSpPr>
        <p:spPr>
          <a:xfrm>
            <a:off x="4214810" y="500042"/>
            <a:ext cx="2214578" cy="500066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cs typeface="+mj-cs"/>
              </a:rPr>
              <a:t>Manu </a:t>
            </a:r>
            <a:r>
              <a:rPr lang="th-TH" sz="2400" dirty="0" smtClean="0">
                <a:solidFill>
                  <a:srgbClr val="FF0000"/>
                </a:solidFill>
                <a:cs typeface="+mj-cs"/>
              </a:rPr>
              <a:t>รายงานข้อมูล</a:t>
            </a:r>
            <a:endParaRPr lang="th-TH" sz="24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rot="10800000" flipV="1">
            <a:off x="2928926" y="785794"/>
            <a:ext cx="1214446" cy="5000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วงรี 6"/>
          <p:cNvSpPr/>
          <p:nvPr/>
        </p:nvSpPr>
        <p:spPr>
          <a:xfrm>
            <a:off x="1928794" y="1142984"/>
            <a:ext cx="2214578" cy="121444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กลุ่ม คช\01-คช.2561\Epayment\key e-pay\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338138"/>
            <a:ext cx="8786875" cy="6181725"/>
          </a:xfrm>
          <a:prstGeom prst="rect">
            <a:avLst/>
          </a:prstGeom>
          <a:noFill/>
        </p:spPr>
      </p:pic>
      <p:sp>
        <p:nvSpPr>
          <p:cNvPr id="3" name="วงรี 2"/>
          <p:cNvSpPr/>
          <p:nvPr/>
        </p:nvSpPr>
        <p:spPr>
          <a:xfrm>
            <a:off x="1571604" y="1285860"/>
            <a:ext cx="2357454" cy="50006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วงรี 3"/>
          <p:cNvSpPr/>
          <p:nvPr/>
        </p:nvSpPr>
        <p:spPr>
          <a:xfrm>
            <a:off x="1571604" y="2285992"/>
            <a:ext cx="2786082" cy="50006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วงรี 4"/>
          <p:cNvSpPr/>
          <p:nvPr/>
        </p:nvSpPr>
        <p:spPr>
          <a:xfrm>
            <a:off x="1142976" y="5286388"/>
            <a:ext cx="2786082" cy="50006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วงรี 5"/>
          <p:cNvSpPr/>
          <p:nvPr/>
        </p:nvSpPr>
        <p:spPr>
          <a:xfrm>
            <a:off x="3714744" y="5786454"/>
            <a:ext cx="1143008" cy="571504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กลุ่ม คช\01-คช.2561\Epayment\key e-pay\e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72560" cy="3929090"/>
          </a:xfrm>
          <a:prstGeom prst="rect">
            <a:avLst/>
          </a:prstGeom>
          <a:noFill/>
        </p:spPr>
      </p:pic>
      <p:sp>
        <p:nvSpPr>
          <p:cNvPr id="3" name="สี่เหลี่ยมมุมมน 2"/>
          <p:cNvSpPr/>
          <p:nvPr/>
        </p:nvSpPr>
        <p:spPr>
          <a:xfrm>
            <a:off x="500034" y="71438"/>
            <a:ext cx="2214578" cy="357166"/>
          </a:xfrm>
          <a:prstGeom prst="round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rgbClr val="FF0000"/>
                </a:solidFill>
                <a:cs typeface="+mj-cs"/>
              </a:rPr>
              <a:t>แสดงผลเป็น </a:t>
            </a:r>
            <a:r>
              <a:rPr lang="en-US" sz="2000" dirty="0" smtClean="0">
                <a:solidFill>
                  <a:srgbClr val="FF0000"/>
                </a:solidFill>
                <a:cs typeface="+mj-cs"/>
              </a:rPr>
              <a:t>Excel.</a:t>
            </a:r>
            <a:endParaRPr lang="th-TH" sz="2000" dirty="0">
              <a:solidFill>
                <a:srgbClr val="FF0000"/>
              </a:solidFill>
              <a:cs typeface="+mj-cs"/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>
            <a:off x="2643174" y="214290"/>
            <a:ext cx="714380" cy="285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7" name="Picture 3" descr="D:\กลุ่ม คช\01-คช.2561\Epayment\key e-pay\e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974" y="4401029"/>
            <a:ext cx="8479433" cy="2338987"/>
          </a:xfrm>
          <a:prstGeom prst="rect">
            <a:avLst/>
          </a:prstGeom>
          <a:noFill/>
        </p:spPr>
      </p:pic>
      <p:sp>
        <p:nvSpPr>
          <p:cNvPr id="8" name="ลูกศรลง 7"/>
          <p:cNvSpPr/>
          <p:nvPr/>
        </p:nvSpPr>
        <p:spPr>
          <a:xfrm>
            <a:off x="4143372" y="4429132"/>
            <a:ext cx="42862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กลุ่ม คช\01-คช.2561\Epayment\key e-pay\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715396" cy="6215106"/>
          </a:xfrm>
          <a:prstGeom prst="rect">
            <a:avLst/>
          </a:prstGeom>
          <a:noFill/>
        </p:spPr>
      </p:pic>
      <p:sp>
        <p:nvSpPr>
          <p:cNvPr id="3" name="วงรี 2"/>
          <p:cNvSpPr/>
          <p:nvPr/>
        </p:nvSpPr>
        <p:spPr>
          <a:xfrm>
            <a:off x="2500298" y="2857496"/>
            <a:ext cx="2357454" cy="50006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วงรี 3"/>
          <p:cNvSpPr/>
          <p:nvPr/>
        </p:nvSpPr>
        <p:spPr>
          <a:xfrm>
            <a:off x="2714612" y="3857628"/>
            <a:ext cx="2786082" cy="50006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วงรี 4"/>
          <p:cNvSpPr/>
          <p:nvPr/>
        </p:nvSpPr>
        <p:spPr>
          <a:xfrm>
            <a:off x="3786182" y="6072206"/>
            <a:ext cx="1143008" cy="571504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วงรี 5"/>
          <p:cNvSpPr/>
          <p:nvPr/>
        </p:nvSpPr>
        <p:spPr>
          <a:xfrm>
            <a:off x="1714480" y="5715016"/>
            <a:ext cx="2786082" cy="500066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3624</TotalTime>
  <Words>47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Angsana New</vt:lpstr>
      <vt:lpstr>Arial</vt:lpstr>
      <vt:lpstr>Calibri</vt:lpstr>
      <vt:lpstr>Calibri Light</vt:lpstr>
      <vt:lpstr>Cordia New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ชื่อ Project</dc:title>
  <dc:creator>Raynus Hamour</dc:creator>
  <cp:lastModifiedBy>TaTie'Ko ShiMeii</cp:lastModifiedBy>
  <cp:revision>179</cp:revision>
  <dcterms:created xsi:type="dcterms:W3CDTF">2017-07-19T12:26:08Z</dcterms:created>
  <dcterms:modified xsi:type="dcterms:W3CDTF">2018-01-27T04:52:59Z</dcterms:modified>
</cp:coreProperties>
</file>