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8" r:id="rId4"/>
    <p:sldId id="257" r:id="rId5"/>
    <p:sldId id="260" r:id="rId6"/>
    <p:sldId id="261" r:id="rId7"/>
    <p:sldId id="259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A17A4-7EC8-4E74-B4F2-AC2FE7C74EDF}" type="datetimeFigureOut">
              <a:rPr lang="en-US" smtClean="0"/>
              <a:t>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57670-63F2-4EFE-AA8A-CB86A2DFDD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580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A17A4-7EC8-4E74-B4F2-AC2FE7C74EDF}" type="datetimeFigureOut">
              <a:rPr lang="en-US" smtClean="0"/>
              <a:t>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57670-63F2-4EFE-AA8A-CB86A2DFDD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402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A17A4-7EC8-4E74-B4F2-AC2FE7C74EDF}" type="datetimeFigureOut">
              <a:rPr lang="en-US" smtClean="0"/>
              <a:t>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57670-63F2-4EFE-AA8A-CB86A2DFDD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736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A17A4-7EC8-4E74-B4F2-AC2FE7C74EDF}" type="datetimeFigureOut">
              <a:rPr lang="en-US" smtClean="0"/>
              <a:t>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57670-63F2-4EFE-AA8A-CB86A2DFDD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65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A17A4-7EC8-4E74-B4F2-AC2FE7C74EDF}" type="datetimeFigureOut">
              <a:rPr lang="en-US" smtClean="0"/>
              <a:t>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57670-63F2-4EFE-AA8A-CB86A2DFDD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099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A17A4-7EC8-4E74-B4F2-AC2FE7C74EDF}" type="datetimeFigureOut">
              <a:rPr lang="en-US" smtClean="0"/>
              <a:t>1/28/2018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57670-63F2-4EFE-AA8A-CB86A2DFDD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090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A17A4-7EC8-4E74-B4F2-AC2FE7C74EDF}" type="datetimeFigureOut">
              <a:rPr lang="en-US" smtClean="0"/>
              <a:t>1/28/2018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57670-63F2-4EFE-AA8A-CB86A2DFDD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081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A17A4-7EC8-4E74-B4F2-AC2FE7C74EDF}" type="datetimeFigureOut">
              <a:rPr lang="en-US" smtClean="0"/>
              <a:t>1/28/2018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57670-63F2-4EFE-AA8A-CB86A2DFDD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834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A17A4-7EC8-4E74-B4F2-AC2FE7C74EDF}" type="datetimeFigureOut">
              <a:rPr lang="en-US" smtClean="0"/>
              <a:t>1/28/2018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57670-63F2-4EFE-AA8A-CB86A2DFDD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744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A17A4-7EC8-4E74-B4F2-AC2FE7C74EDF}" type="datetimeFigureOut">
              <a:rPr lang="en-US" smtClean="0"/>
              <a:t>1/28/2018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57670-63F2-4EFE-AA8A-CB86A2DFDD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9253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A17A4-7EC8-4E74-B4F2-AC2FE7C74EDF}" type="datetimeFigureOut">
              <a:rPr lang="en-US" smtClean="0"/>
              <a:t>1/28/2018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C57670-63F2-4EFE-AA8A-CB86A2DFDD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57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7A17A4-7EC8-4E74-B4F2-AC2FE7C74EDF}" type="datetimeFigureOut">
              <a:rPr lang="en-US" smtClean="0"/>
              <a:t>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C57670-63F2-4EFE-AA8A-CB86A2DFDD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984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153" y="849855"/>
            <a:ext cx="11779624" cy="540566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836910" y="185001"/>
            <a:ext cx="102121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ตารา</a:t>
            </a:r>
            <a:r>
              <a:rPr lang="th-TH" sz="32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งเปรียบเทียบข้อมูล</a:t>
            </a:r>
            <a:r>
              <a:rPr lang="en-US" sz="32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32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อสม</a:t>
            </a:r>
            <a:r>
              <a:rPr lang="en-US" sz="32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th-TH" sz="32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ปี</a:t>
            </a:r>
            <a:r>
              <a:rPr lang="en-US" sz="32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32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60-61</a:t>
            </a:r>
            <a:r>
              <a:rPr lang="en-US" sz="32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(</a:t>
            </a:r>
            <a:r>
              <a:rPr lang="th-TH" sz="32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3เดือน</a:t>
            </a:r>
            <a:r>
              <a:rPr lang="en-US" sz="32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</p:txBody>
      </p:sp>
      <p:sp>
        <p:nvSpPr>
          <p:cNvPr id="7" name="Rectangle 6"/>
          <p:cNvSpPr/>
          <p:nvPr/>
        </p:nvSpPr>
        <p:spPr>
          <a:xfrm>
            <a:off x="645660" y="246556"/>
            <a:ext cx="24176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ขั้นตอนที่ 1</a:t>
            </a:r>
            <a:r>
              <a:rPr lang="en-US" sz="280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: </a:t>
            </a:r>
            <a:r>
              <a:rPr lang="th-TH" sz="280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2251" y="49438"/>
            <a:ext cx="11211462" cy="759087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825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22903" y="390555"/>
            <a:ext cx="49206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</a:t>
            </a:r>
            <a:r>
              <a:rPr lang="th-TH" sz="28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วิเคราะห์ระดับสถานบริการ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983" y="1355575"/>
            <a:ext cx="108775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3244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850" y="1105572"/>
            <a:ext cx="11865685" cy="8763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39849" y="1097280"/>
            <a:ext cx="11865686" cy="89288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904912" y="268295"/>
            <a:ext cx="62193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วิเคราะห์</a:t>
            </a:r>
            <a:r>
              <a:rPr lang="th-TH" sz="28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ปั</a:t>
            </a:r>
            <a:r>
              <a:rPr lang="th-TH" sz="28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ญหา </a:t>
            </a:r>
            <a:r>
              <a:rPr lang="th-TH" sz="28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ข้อมูล</a:t>
            </a:r>
            <a:r>
              <a:rPr lang="en-US" sz="28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8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อสม</a:t>
            </a:r>
            <a:r>
              <a:rPr lang="en-US" sz="28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28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(ตามตาราง)</a:t>
            </a:r>
            <a:r>
              <a:rPr lang="en-US" sz="28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645660" y="246556"/>
            <a:ext cx="24176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ขั้นตอนที่ 2</a:t>
            </a:r>
            <a:r>
              <a:rPr lang="en-US" sz="2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: </a:t>
            </a:r>
            <a:r>
              <a:rPr lang="th-TH" sz="2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2800" dirty="0">
              <a:solidFill>
                <a:srgbClr val="00206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490" y="2529498"/>
            <a:ext cx="5759639" cy="16014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2927" y="4904207"/>
            <a:ext cx="5267100" cy="15324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0053" y="2871241"/>
            <a:ext cx="4441586" cy="160143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83490" y="2529498"/>
            <a:ext cx="5759639" cy="1601438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480053" y="2882294"/>
            <a:ext cx="4441586" cy="1579332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828675" y="4901141"/>
            <a:ext cx="5295602" cy="1510308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/>
          <p:cNvSpPr/>
          <p:nvPr/>
        </p:nvSpPr>
        <p:spPr>
          <a:xfrm>
            <a:off x="3023613" y="2040281"/>
            <a:ext cx="1222996" cy="423149"/>
          </a:xfrm>
          <a:prstGeom prst="down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wn Arrow 14"/>
          <p:cNvSpPr/>
          <p:nvPr/>
        </p:nvSpPr>
        <p:spPr>
          <a:xfrm>
            <a:off x="9700846" y="2101713"/>
            <a:ext cx="1164378" cy="462579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/>
        </p:nvSpPr>
        <p:spPr>
          <a:xfrm>
            <a:off x="6278712" y="2167885"/>
            <a:ext cx="968880" cy="2340616"/>
          </a:xfrm>
          <a:prstGeom prst="down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1642790" y="2128826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ประเภท อสม. 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7629167" y="2509868"/>
            <a:ext cx="40911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จำนวน สถานบริการทั้งหมด และที่มีปัญหา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4739462" y="4567631"/>
            <a:ext cx="34740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จำนวน อสม. ที่มีปัญหาข้อมูลต่างๆ 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342251" y="49438"/>
            <a:ext cx="8898568" cy="759087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481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662" y="962343"/>
            <a:ext cx="5823082" cy="56695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5933" y="203256"/>
            <a:ext cx="9940962" cy="377153"/>
          </a:xfrm>
        </p:spPr>
        <p:txBody>
          <a:bodyPr>
            <a:noAutofit/>
          </a:bodyPr>
          <a:lstStyle/>
          <a:p>
            <a:r>
              <a:rPr lang="th-TH" sz="32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 </a:t>
            </a:r>
            <a:r>
              <a:rPr lang="en-US" sz="32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Back up</a:t>
            </a:r>
            <a:r>
              <a:rPr lang="th-TH" sz="32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32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ข้อมูล อสม. ทั้งหมด</a:t>
            </a:r>
            <a:endParaRPr lang="en-US" sz="32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2670" y="3669724"/>
            <a:ext cx="4936360" cy="12361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7922" y="5603397"/>
            <a:ext cx="5776675" cy="735774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>
            <a:off x="7082913" y="4870575"/>
            <a:ext cx="17134" cy="11592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8229997" y="4870575"/>
            <a:ext cx="843681" cy="11007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11058861" y="4870575"/>
            <a:ext cx="21515" cy="10546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6217922" y="1141981"/>
            <a:ext cx="56799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จำแนกประเภท อสม. ข้อ</a:t>
            </a:r>
            <a:r>
              <a:rPr lang="th-TH" sz="2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มูลโปรแกรมเวปเดิม</a:t>
            </a:r>
            <a:endParaRPr lang="en-US" sz="2400" dirty="0">
              <a:solidFill>
                <a:srgbClr val="00206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287947" y="5031197"/>
            <a:ext cx="56799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ประเภท อสม. ข้อ</a:t>
            </a:r>
            <a:r>
              <a:rPr lang="th-TH" sz="2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มูลโปรแกรมเวปใหม่</a:t>
            </a:r>
            <a:endParaRPr lang="en-US" sz="2800" dirty="0">
              <a:solidFill>
                <a:srgbClr val="002060"/>
              </a:solidFill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8404" y="1715417"/>
            <a:ext cx="2660164" cy="1828800"/>
          </a:xfrm>
          <a:prstGeom prst="rect">
            <a:avLst/>
          </a:prstGeom>
        </p:spPr>
      </p:pic>
      <p:cxnSp>
        <p:nvCxnSpPr>
          <p:cNvPr id="37" name="Straight Arrow Connector 36"/>
          <p:cNvCxnSpPr/>
          <p:nvPr/>
        </p:nvCxnSpPr>
        <p:spPr>
          <a:xfrm flipH="1">
            <a:off x="7100048" y="2103400"/>
            <a:ext cx="516366" cy="15134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342251" y="49438"/>
            <a:ext cx="8672657" cy="759087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394840" y="146122"/>
            <a:ext cx="24176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ขั้นตอนที่ 3</a:t>
            </a:r>
            <a:r>
              <a:rPr lang="en-US" sz="2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: </a:t>
            </a:r>
            <a:r>
              <a:rPr lang="th-TH" sz="2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44" name="Right Arrow 43"/>
          <p:cNvSpPr/>
          <p:nvPr/>
        </p:nvSpPr>
        <p:spPr>
          <a:xfrm>
            <a:off x="5659241" y="1072550"/>
            <a:ext cx="484092" cy="7579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346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30839" y="954739"/>
            <a:ext cx="102121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วิเคราะห์ปัญหา </a:t>
            </a:r>
            <a:r>
              <a:rPr lang="th-TH" sz="36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ข้อมูล</a:t>
            </a:r>
            <a:r>
              <a:rPr lang="en-US" sz="36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36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อสม</a:t>
            </a:r>
            <a:r>
              <a:rPr lang="en-US" sz="36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th-TH" sz="36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จำแนกตามประเภท</a:t>
            </a:r>
          </a:p>
          <a:p>
            <a:r>
              <a:rPr lang="th-TH" sz="36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36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โดยใช้ โปรแกรม </a:t>
            </a:r>
            <a:r>
              <a:rPr lang="en-US" sz="3600" dirty="0" err="1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spss</a:t>
            </a:r>
            <a:endParaRPr lang="en-US" sz="36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US" sz="36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515" y="2709065"/>
            <a:ext cx="11635365" cy="252687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39515" y="750344"/>
            <a:ext cx="11719807" cy="5091058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5403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207" y="1915744"/>
            <a:ext cx="4453766" cy="439564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11312" y="136202"/>
            <a:ext cx="518763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4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การใช้ </a:t>
            </a:r>
            <a:r>
              <a:rPr lang="th-TH" sz="44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โปรแกรม </a:t>
            </a:r>
            <a:r>
              <a:rPr lang="en-US" sz="4400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spss</a:t>
            </a:r>
            <a:endParaRPr lang="en-US" sz="44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8343" y="1487487"/>
            <a:ext cx="6130065" cy="313198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30207" y="1151958"/>
            <a:ext cx="33243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</a:t>
            </a:r>
            <a:r>
              <a:rPr lang="th-TH" sz="3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กด </a:t>
            </a:r>
            <a:r>
              <a:rPr lang="en-US" sz="3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cancel</a:t>
            </a:r>
            <a:endParaRPr lang="en-US" sz="3600" dirty="0">
              <a:solidFill>
                <a:srgbClr val="00206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348343" y="934629"/>
            <a:ext cx="66610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th-TH" sz="3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เลือก </a:t>
            </a:r>
            <a:r>
              <a:rPr lang="en-US" sz="3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open</a:t>
            </a:r>
            <a:r>
              <a:rPr lang="th-TH" sz="3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</a:t>
            </a:r>
            <a:r>
              <a:rPr lang="en-US" sz="3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Data     </a:t>
            </a:r>
            <a:r>
              <a:rPr lang="th-TH" sz="2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ชื่อไฟล์</a:t>
            </a:r>
            <a:r>
              <a:rPr lang="en-US" sz="2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excel</a:t>
            </a:r>
            <a:r>
              <a:rPr lang="th-TH" sz="2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endParaRPr lang="en-US" sz="3200" dirty="0">
              <a:solidFill>
                <a:srgbClr val="002060"/>
              </a:solidFill>
            </a:endParaRPr>
          </a:p>
        </p:txBody>
      </p:sp>
      <p:sp>
        <p:nvSpPr>
          <p:cNvPr id="11" name="Right Arrow 10"/>
          <p:cNvSpPr/>
          <p:nvPr/>
        </p:nvSpPr>
        <p:spPr>
          <a:xfrm>
            <a:off x="7982175" y="1151959"/>
            <a:ext cx="204395" cy="2043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>
            <a:off x="9350189" y="1151958"/>
            <a:ext cx="204395" cy="2043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9500" y="3347983"/>
            <a:ext cx="4263278" cy="328717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15153" y="146122"/>
            <a:ext cx="5283798" cy="759087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2541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98" y="3295368"/>
            <a:ext cx="3878416" cy="34066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497" y="274882"/>
            <a:ext cx="4883543" cy="296529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1759" y="915600"/>
            <a:ext cx="4278080" cy="1429810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>
            <a:off x="5615440" y="987317"/>
            <a:ext cx="473336" cy="643188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389531" y="410637"/>
            <a:ext cx="65012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สามารถปิดหน้าจอคำสั่งนี้ได้ เพื่อไปที่หน้าจอข้อมูล</a:t>
            </a:r>
            <a:endParaRPr lang="en-US" sz="2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64015" y="3237388"/>
            <a:ext cx="3768538" cy="3165932"/>
          </a:xfrm>
          <a:prstGeom prst="rect">
            <a:avLst/>
          </a:prstGeom>
        </p:spPr>
      </p:pic>
      <p:sp>
        <p:nvSpPr>
          <p:cNvPr id="9" name="Down Arrow 8"/>
          <p:cNvSpPr/>
          <p:nvPr/>
        </p:nvSpPr>
        <p:spPr>
          <a:xfrm>
            <a:off x="9475806" y="1824215"/>
            <a:ext cx="604109" cy="370327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690745" y="2341352"/>
            <a:ext cx="65012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ที่หน้าจอ </a:t>
            </a:r>
            <a:r>
              <a:rPr lang="en-US" sz="2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Data View </a:t>
            </a:r>
            <a:r>
              <a:rPr lang="th-TH" sz="2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เลือกคำสั่ง </a:t>
            </a:r>
            <a:r>
              <a:rPr lang="en-US" sz="2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Analyze</a:t>
            </a:r>
            <a:endParaRPr lang="en-US" sz="2400" dirty="0"/>
          </a:p>
        </p:txBody>
      </p:sp>
      <p:sp>
        <p:nvSpPr>
          <p:cNvPr id="11" name="Right Arrow 10"/>
          <p:cNvSpPr/>
          <p:nvPr/>
        </p:nvSpPr>
        <p:spPr>
          <a:xfrm flipH="1">
            <a:off x="7452190" y="3191738"/>
            <a:ext cx="366614" cy="667988"/>
          </a:xfrm>
          <a:prstGeom prst="rightArrow">
            <a:avLst>
              <a:gd name="adj1" fmla="val 50000"/>
              <a:gd name="adj2" fmla="val 55869"/>
            </a:avLst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/>
          </a:p>
          <a:p>
            <a:r>
              <a:rPr lang="th-TH" b="1" dirty="0"/>
              <a:t>ประเภท อสม.</a:t>
            </a:r>
            <a:r>
              <a:rPr lang="th-TH" dirty="0"/>
              <a:t>	</a:t>
            </a:r>
          </a:p>
          <a:p>
            <a:r>
              <a:rPr lang="en-US" dirty="0"/>
              <a:t>	Frequency	Percent	Valid Percent	Cumulative Percent	</a:t>
            </a:r>
          </a:p>
          <a:p>
            <a:r>
              <a:rPr lang="en-US" dirty="0"/>
              <a:t>Valid	</a:t>
            </a:r>
            <a:r>
              <a:rPr lang="th-TH" dirty="0"/>
              <a:t>มายืนยัน แต่หลักฐานไม่ครบ	3	.0	.0	.0	</a:t>
            </a:r>
          </a:p>
          <a:p>
            <a:r>
              <a:rPr lang="th-TH" dirty="0"/>
              <a:t>	มายืนยัน หลักฐานครบ	9953	98.7	98.7	98.7	</a:t>
            </a:r>
          </a:p>
          <a:p>
            <a:r>
              <a:rPr lang="th-TH" dirty="0"/>
              <a:t>	ไม่ขอรับค่าป่วยการ	11	.1	.1	98.8	</a:t>
            </a:r>
          </a:p>
          <a:p>
            <a:r>
              <a:rPr lang="th-TH" dirty="0"/>
              <a:t>	ไม่ลงสถานะการรายงานตัว	22	.2	.2	99.1	</a:t>
            </a:r>
          </a:p>
          <a:p>
            <a:r>
              <a:rPr lang="th-TH" dirty="0"/>
              <a:t>	รอรับสิทธิค่าป่วยการ 600 บาท	44	.4	.4	99.5	</a:t>
            </a:r>
          </a:p>
          <a:p>
            <a:r>
              <a:rPr lang="th-TH" dirty="0"/>
              <a:t>	อสม.ใหม่	51	.5	.5	100.0	</a:t>
            </a:r>
          </a:p>
          <a:p>
            <a:r>
              <a:rPr lang="en-US" dirty="0"/>
              <a:t>	Total	10084	100.0	100.0		</a:t>
            </a:r>
          </a:p>
          <a:p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61587" y="2994494"/>
            <a:ext cx="3062242" cy="86523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35274" y="4086501"/>
            <a:ext cx="3914868" cy="2492837"/>
          </a:xfrm>
          <a:prstGeom prst="rect">
            <a:avLst/>
          </a:prstGeom>
        </p:spPr>
      </p:pic>
      <p:sp>
        <p:nvSpPr>
          <p:cNvPr id="14" name="Down Arrow 13"/>
          <p:cNvSpPr/>
          <p:nvPr/>
        </p:nvSpPr>
        <p:spPr>
          <a:xfrm>
            <a:off x="9475805" y="2812821"/>
            <a:ext cx="604109" cy="290336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wn Arrow 14"/>
          <p:cNvSpPr/>
          <p:nvPr/>
        </p:nvSpPr>
        <p:spPr>
          <a:xfrm>
            <a:off x="5664409" y="3934513"/>
            <a:ext cx="779562" cy="294255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Arrow 16"/>
          <p:cNvSpPr/>
          <p:nvPr/>
        </p:nvSpPr>
        <p:spPr>
          <a:xfrm flipH="1">
            <a:off x="2960799" y="4086502"/>
            <a:ext cx="560601" cy="625348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6571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05" y="1088294"/>
            <a:ext cx="4581573" cy="1282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879" y="2413210"/>
            <a:ext cx="3130843" cy="21701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527" y="3993965"/>
            <a:ext cx="2238375" cy="8667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8129" y="4912120"/>
            <a:ext cx="1933575" cy="1600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6233" y="1147308"/>
            <a:ext cx="5377179" cy="1115571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971857" y="1087360"/>
            <a:ext cx="4843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en-US" sz="3200" dirty="0"/>
          </a:p>
        </p:txBody>
      </p:sp>
      <p:sp>
        <p:nvSpPr>
          <p:cNvPr id="11" name="Oval 10"/>
          <p:cNvSpPr/>
          <p:nvPr/>
        </p:nvSpPr>
        <p:spPr>
          <a:xfrm>
            <a:off x="10994315" y="1057886"/>
            <a:ext cx="978947" cy="129847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82617" y="1117354"/>
            <a:ext cx="484376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th-TH" sz="32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en-US" sz="3200" dirty="0"/>
          </a:p>
        </p:txBody>
      </p:sp>
      <p:sp>
        <p:nvSpPr>
          <p:cNvPr id="15" name="Rectangle 14"/>
          <p:cNvSpPr/>
          <p:nvPr/>
        </p:nvSpPr>
        <p:spPr>
          <a:xfrm>
            <a:off x="508642" y="2397938"/>
            <a:ext cx="484376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th-TH" sz="32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en-US" sz="3200" dirty="0"/>
          </a:p>
        </p:txBody>
      </p:sp>
      <p:sp>
        <p:nvSpPr>
          <p:cNvPr id="17" name="Right Arrow 16"/>
          <p:cNvSpPr/>
          <p:nvPr/>
        </p:nvSpPr>
        <p:spPr>
          <a:xfrm rot="19311590" flipH="1">
            <a:off x="2098555" y="3724957"/>
            <a:ext cx="379584" cy="2923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4964190" y="2680603"/>
            <a:ext cx="484376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th-TH" sz="32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en-US" sz="3200" dirty="0"/>
          </a:p>
        </p:txBody>
      </p:sp>
      <p:sp>
        <p:nvSpPr>
          <p:cNvPr id="20" name="Down Arrow 19"/>
          <p:cNvSpPr/>
          <p:nvPr/>
        </p:nvSpPr>
        <p:spPr>
          <a:xfrm rot="18372698">
            <a:off x="1116144" y="4860687"/>
            <a:ext cx="324392" cy="4064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5322645" y="2690325"/>
            <a:ext cx="7016803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Copy</a:t>
            </a:r>
            <a:r>
              <a:rPr lang="th-TH" sz="24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ข้อมูล</a:t>
            </a:r>
            <a:r>
              <a:rPr lang="en-US" sz="24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4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ไปที่ไฟล์ใหม่  เพื่อให้ได้รายชื่อ อสม.</a:t>
            </a:r>
          </a:p>
          <a:p>
            <a:r>
              <a:rPr lang="th-TH" sz="24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เฉพาะ อสม. มายืนยัน หลักฐานครบ </a:t>
            </a:r>
            <a:r>
              <a:rPr lang="th-TH" sz="20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(มีสิทธิ์รับเงินเท่านั้น)</a:t>
            </a:r>
            <a:endParaRPr lang="en-US" sz="2000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71857" y="3669697"/>
            <a:ext cx="5423482" cy="2956736"/>
          </a:xfrm>
          <a:prstGeom prst="rect">
            <a:avLst/>
          </a:prstGeom>
        </p:spPr>
      </p:pic>
      <p:sp>
        <p:nvSpPr>
          <p:cNvPr id="22" name="Right Arrow 21"/>
          <p:cNvSpPr/>
          <p:nvPr/>
        </p:nvSpPr>
        <p:spPr>
          <a:xfrm>
            <a:off x="4310744" y="4583356"/>
            <a:ext cx="653446" cy="11294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2915591" y="146122"/>
            <a:ext cx="107308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</a:t>
            </a:r>
            <a:r>
              <a:rPr lang="en-US" sz="3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copy </a:t>
            </a:r>
            <a:r>
              <a:rPr lang="th-TH" sz="3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ไฟล์เฉพาะอสม. ที่มีสิทธิรับเงินเท่านั้น</a:t>
            </a:r>
            <a:endParaRPr lang="en-US" sz="32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70527" y="146122"/>
            <a:ext cx="11266066" cy="759087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508642" y="234987"/>
            <a:ext cx="27414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ขั้นตอนที่ 4 </a:t>
            </a:r>
            <a:r>
              <a:rPr lang="en-US" sz="3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: </a:t>
            </a:r>
            <a:r>
              <a:rPr lang="th-TH" sz="3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7335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50089" y="191213"/>
            <a:ext cx="102121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วิเคราะห์</a:t>
            </a:r>
            <a:r>
              <a:rPr lang="th-TH" sz="36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ข้อมูล</a:t>
            </a:r>
            <a:r>
              <a:rPr lang="en-US" sz="36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36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อสม</a:t>
            </a:r>
            <a:r>
              <a:rPr lang="en-US" sz="36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th-TH" sz="36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จำแนกตามปัญหาข้อมูล</a:t>
            </a:r>
          </a:p>
          <a:p>
            <a:endParaRPr lang="en-US" sz="36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077" y="1266338"/>
            <a:ext cx="5212081" cy="137831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82390" y="1266338"/>
            <a:ext cx="5214768" cy="138967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56" y="3030930"/>
            <a:ext cx="3969666" cy="305601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6147" y="4799835"/>
            <a:ext cx="2505075" cy="16573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45304" y="1090368"/>
            <a:ext cx="2514600" cy="173025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56147" y="1178297"/>
            <a:ext cx="2816864" cy="341828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79466" y="2984837"/>
            <a:ext cx="2552700" cy="18288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45304" y="4990335"/>
            <a:ext cx="3057525" cy="1466850"/>
          </a:xfrm>
          <a:prstGeom prst="rect">
            <a:avLst/>
          </a:prstGeom>
        </p:spPr>
      </p:pic>
      <p:sp>
        <p:nvSpPr>
          <p:cNvPr id="15" name="Right Arrow 14"/>
          <p:cNvSpPr/>
          <p:nvPr/>
        </p:nvSpPr>
        <p:spPr>
          <a:xfrm>
            <a:off x="4991548" y="3594575"/>
            <a:ext cx="645926" cy="11938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9138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141963" y="233277"/>
            <a:ext cx="107308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การวิเคราะห์รหัสสถานบริการ</a:t>
            </a:r>
            <a:endParaRPr lang="en-US" sz="32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70527" y="146122"/>
            <a:ext cx="11266066" cy="759087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648953" y="266021"/>
            <a:ext cx="27414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ขั้นตอนที่ </a:t>
            </a:r>
            <a:r>
              <a:rPr lang="en-US" sz="3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r>
              <a:rPr lang="th-TH" sz="3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: </a:t>
            </a:r>
            <a:r>
              <a:rPr lang="th-TH" sz="3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3200" dirty="0">
              <a:solidFill>
                <a:srgbClr val="00206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03" y="1753496"/>
            <a:ext cx="10584765" cy="442094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822903" y="1175863"/>
            <a:ext cx="49206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</a:t>
            </a:r>
            <a:r>
              <a:rPr lang="th-TH" sz="28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วิเคราะห์ระดับสสจ.  / สสอ.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2095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199</Words>
  <Application>Microsoft Office PowerPoint</Application>
  <PresentationFormat>Widescreen</PresentationFormat>
  <Paragraphs>41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Cordia New</vt:lpstr>
      <vt:lpstr>Tahoma</vt:lpstr>
      <vt:lpstr>Office Theme</vt:lpstr>
      <vt:lpstr>PowerPoint Presentation</vt:lpstr>
      <vt:lpstr>PowerPoint Presentation</vt:lpstr>
      <vt:lpstr>การ Back up  ข้อมูล อสม. ทั้งหมด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suchinda sookkumnerd</dc:creator>
  <cp:lastModifiedBy>suchinda sookkumnerd</cp:lastModifiedBy>
  <cp:revision>25</cp:revision>
  <dcterms:created xsi:type="dcterms:W3CDTF">2018-01-28T10:59:01Z</dcterms:created>
  <dcterms:modified xsi:type="dcterms:W3CDTF">2018-01-28T14:05:06Z</dcterms:modified>
</cp:coreProperties>
</file>